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847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463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18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424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18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693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500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55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65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070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9860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44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3395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319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247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075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2C3E3-0A45-480A-A898-6BBD01A960E7}" type="datetimeFigureOut">
              <a:rPr lang="ru-RU" smtClean="0"/>
              <a:t>03.10.2021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481181B-8733-478E-9A8D-32484C1B4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6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DF6C44-8D4F-41F6-B145-0192A74B1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987" y="2514600"/>
            <a:ext cx="9471626" cy="2262781"/>
          </a:xfrm>
        </p:spPr>
        <p:txBody>
          <a:bodyPr/>
          <a:lstStyle/>
          <a:p>
            <a:r>
              <a:rPr lang="en-US" dirty="0"/>
              <a:t>Writing formal letters/emails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A63294-1F50-4C8B-8102-706B2E3178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Starlight 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218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A92B1-7CE1-4A44-976D-80852C5C4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Formal letters and emails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7087BDAC-75DF-417A-82AD-DB6D218C8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3693" y="2215718"/>
            <a:ext cx="10563579" cy="3777622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Formal letters/ emails are usually sent to people we don’t know or people in an official position: </a:t>
            </a:r>
          </a:p>
          <a:p>
            <a:pPr>
              <a:buFontTx/>
              <a:buChar char="-"/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applying fir a job/course </a:t>
            </a:r>
          </a:p>
          <a:p>
            <a:pPr>
              <a:buFontTx/>
              <a:buChar char="-"/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Making a complaint </a:t>
            </a:r>
          </a:p>
          <a:p>
            <a:pPr>
              <a:buFontTx/>
              <a:buChar char="-"/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Requesting information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960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A92B1-7CE1-4A44-976D-80852C5C4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Formal letters and emails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7087BDAC-75DF-417A-82AD-DB6D218C8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571" y="1905000"/>
            <a:ext cx="10563579" cy="37776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Such kinds of letters include: </a:t>
            </a: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Formal greeting: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Sir or Madam, Dear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Smith</a:t>
            </a: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introduction with other opening remarks and the reason of writing </a:t>
            </a: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body paragraphs  one for each separate topic </a:t>
            </a: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 with closing remarks </a:t>
            </a: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formal ending: </a:t>
            </a: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Yours faithfully -when you don’t know  the person’s name </a:t>
            </a: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Yours sincerely – when you know the person’s name  + your full name</a:t>
            </a:r>
          </a:p>
          <a:p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68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A92B1-7CE1-4A44-976D-80852C5C4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Main characteristics of the formal style of writing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6ED9EE4-B34D-442F-8B35-C607EFE3C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Formal expressions, advanced vocabulary and longer sentences :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available  for an interview at any time convenient to you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Formal linking words :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in addition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verb forms :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writing to...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the passive :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can be contacted...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39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A92B1-7CE1-4A44-976D-80852C5C4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92" y="277880"/>
            <a:ext cx="8911687" cy="128089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Useful language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Applying for a job or course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A848A6-05D4-4D6A-B571-6222FD5B0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4" y="1837678"/>
            <a:ext cx="11215456" cy="4234647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am writing to apply for the position o f ...  advertised in (yesterday’s ‘Evening Post').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reference to your advertisement in ...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have been working as a ... for the last ...  years.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Despite my lack o f ... experience, I feel that I would be ...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consider myself to be (punctual, hard working ,  etc.)</a:t>
            </a:r>
          </a:p>
        </p:txBody>
      </p:sp>
    </p:spTree>
    <p:extLst>
      <p:ext uri="{BB962C8B-B14F-4D97-AF65-F5344CB8AC3E}">
        <p14:creationId xmlns:p14="http://schemas.microsoft.com/office/powerpoint/2010/main" val="52616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A92B1-7CE1-4A44-976D-80852C5C4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92" y="277880"/>
            <a:ext cx="8911687" cy="128089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Useful language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Applying for a job or course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A848A6-05D4-4D6A-B571-6222FD5B0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128" y="2213498"/>
            <a:ext cx="11122872" cy="385882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enclose a reference from my previous employer.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would be grateful if you would consider  my application.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you tell me the duration of the course?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Please send me a prospectus giving the course  details.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it possible to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enrol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online?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look forward to hearing from you.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12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A92B1-7CE1-4A44-976D-80852C5C4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338" y="411045"/>
            <a:ext cx="8911687" cy="128089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Useful language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Complaining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A848A6-05D4-4D6A-B571-6222FD5B0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724" y="1691936"/>
            <a:ext cx="11446276" cy="4380390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am writing to draw your attention to ...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am writing to express my strong dissatisfaction at the ...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writing to complain about the quality of ... I recently purchased from you.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sales assistant was extremely rude and ...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demand an immediate replacement or a full refund.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would appreciate it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 ... could be replaced.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hope you will replace ...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hope that this matter will be dealt with promptly.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37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</TotalTime>
  <Words>384</Words>
  <Application>Microsoft Office PowerPoint</Application>
  <PresentationFormat>Широкоэкранный</PresentationFormat>
  <Paragraphs>44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Times New Roman</vt:lpstr>
      <vt:lpstr>Wingdings 3</vt:lpstr>
      <vt:lpstr>Легкий дым</vt:lpstr>
      <vt:lpstr>Writing formal letters/emails</vt:lpstr>
      <vt:lpstr>Formal letters and emails </vt:lpstr>
      <vt:lpstr>Formal letters and emails </vt:lpstr>
      <vt:lpstr>Main characteristics of the formal style of writing </vt:lpstr>
      <vt:lpstr>Useful language  Applying for a job or course </vt:lpstr>
      <vt:lpstr>Useful language  Applying for a job or course </vt:lpstr>
      <vt:lpstr>Useful language  Complaining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new words and set expression</dc:title>
  <dc:creator>Lena</dc:creator>
  <cp:lastModifiedBy>Lena</cp:lastModifiedBy>
  <cp:revision>10</cp:revision>
  <dcterms:created xsi:type="dcterms:W3CDTF">2021-09-11T23:48:32Z</dcterms:created>
  <dcterms:modified xsi:type="dcterms:W3CDTF">2021-10-03T10:44:35Z</dcterms:modified>
</cp:coreProperties>
</file>